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4"/>
    <p:sldId id="257" r:id="rId25"/>
    <p:sldId id="258" r:id="rId26"/>
    <p:sldId id="259" r:id="rId27"/>
    <p:sldId id="260" r:id="rId28"/>
    <p:sldId id="261" r:id="rId29"/>
    <p:sldId id="262" r:id="rId30"/>
    <p:sldId id="263" r:id="rId31"/>
    <p:sldId id="264" r:id="rId32"/>
    <p:sldId id="265" r:id="rId33"/>
    <p:sldId id="266" r:id="rId34"/>
    <p:sldId id="267" r:id="rId35"/>
    <p:sldId id="268" r:id="rId36"/>
    <p:sldId id="269" r:id="rId37"/>
    <p:sldId id="270" r:id="rId38"/>
    <p:sldId id="271" r:id="rId39"/>
    <p:sldId id="272" r:id="rId40"/>
    <p:sldId id="273" r:id="rId41"/>
  </p:sldIdLst>
  <p:sldSz cx="18288000" cy="10287000"/>
  <p:notesSz cx="6858000" cy="9144000"/>
  <p:embeddedFontLst>
    <p:embeddedFont>
      <p:font typeface="Montserrat Classic" charset="1" panose="00000500000000000000"/>
      <p:regular r:id="rId6"/>
    </p:embeddedFont>
    <p:embeddedFont>
      <p:font typeface="Montserrat Classic Bold" charset="1" panose="00000800000000000000"/>
      <p:regular r:id="rId7"/>
    </p:embeddedFont>
    <p:embeddedFont>
      <p:font typeface="Arimo" charset="1" panose="020B0604020202020204"/>
      <p:regular r:id="rId8"/>
    </p:embeddedFont>
    <p:embeddedFont>
      <p:font typeface="Arimo Bold" charset="1" panose="020B0704020202020204"/>
      <p:regular r:id="rId9"/>
    </p:embeddedFont>
    <p:embeddedFont>
      <p:font typeface="Arimo Italics" charset="1" panose="020B0604020202090204"/>
      <p:regular r:id="rId10"/>
    </p:embeddedFont>
    <p:embeddedFont>
      <p:font typeface="Arimo Bold Italics" charset="1" panose="020B0704020202090204"/>
      <p:regular r:id="rId11"/>
    </p:embeddedFont>
    <p:embeddedFont>
      <p:font typeface="Arsenal" charset="1" panose="00000500000000000000"/>
      <p:regular r:id="rId12"/>
    </p:embeddedFont>
    <p:embeddedFont>
      <p:font typeface="Arsenal Bold" charset="1" panose="00000800000000000000"/>
      <p:regular r:id="rId13"/>
    </p:embeddedFont>
    <p:embeddedFont>
      <p:font typeface="Arsenal Italics" charset="1" panose="00000500000000000000"/>
      <p:regular r:id="rId14"/>
    </p:embeddedFont>
    <p:embeddedFont>
      <p:font typeface="Arsenal Bold Italics" charset="1" panose="00000800000000000000"/>
      <p:regular r:id="rId15"/>
    </p:embeddedFont>
    <p:embeddedFont>
      <p:font typeface="Radley" charset="1" panose="00000500000000000000"/>
      <p:regular r:id="rId16"/>
    </p:embeddedFont>
    <p:embeddedFont>
      <p:font typeface="Radley Italics" charset="1" panose="00000500000000000000"/>
      <p:regular r:id="rId17"/>
    </p:embeddedFont>
    <p:embeddedFont>
      <p:font typeface="Canva Sans" charset="1" panose="020B0503030501040103"/>
      <p:regular r:id="rId18"/>
    </p:embeddedFont>
    <p:embeddedFont>
      <p:font typeface="Canva Sans Bold" charset="1" panose="020B0803030501040103"/>
      <p:regular r:id="rId19"/>
    </p:embeddedFont>
    <p:embeddedFont>
      <p:font typeface="Canva Sans Italics" charset="1" panose="020B0503030501040103"/>
      <p:regular r:id="rId20"/>
    </p:embeddedFont>
    <p:embeddedFont>
      <p:font typeface="Canva Sans Bold Italics" charset="1" panose="020B0803030501040103"/>
      <p:regular r:id="rId21"/>
    </p:embeddedFont>
    <p:embeddedFont>
      <p:font typeface="Canva Sans Medium" charset="1" panose="020B0603030501040103"/>
      <p:regular r:id="rId22"/>
    </p:embeddedFont>
    <p:embeddedFont>
      <p:font typeface="Canva Sans Medium Italics" charset="1" panose="020B0603030501040103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slides/slide1.xml" Type="http://schemas.openxmlformats.org/officeDocument/2006/relationships/slide"/><Relationship Id="rId25" Target="slides/slide2.xml" Type="http://schemas.openxmlformats.org/officeDocument/2006/relationships/slide"/><Relationship Id="rId26" Target="slides/slide3.xml" Type="http://schemas.openxmlformats.org/officeDocument/2006/relationships/slide"/><Relationship Id="rId27" Target="slides/slide4.xml" Type="http://schemas.openxmlformats.org/officeDocument/2006/relationships/slide"/><Relationship Id="rId28" Target="slides/slide5.xml" Type="http://schemas.openxmlformats.org/officeDocument/2006/relationships/slide"/><Relationship Id="rId29" Target="slides/slide6.xml" Type="http://schemas.openxmlformats.org/officeDocument/2006/relationships/slide"/><Relationship Id="rId3" Target="viewProps.xml" Type="http://schemas.openxmlformats.org/officeDocument/2006/relationships/viewProps"/><Relationship Id="rId30" Target="slides/slide7.xml" Type="http://schemas.openxmlformats.org/officeDocument/2006/relationships/slide"/><Relationship Id="rId31" Target="slides/slide8.xml" Type="http://schemas.openxmlformats.org/officeDocument/2006/relationships/slide"/><Relationship Id="rId32" Target="slides/slide9.xml" Type="http://schemas.openxmlformats.org/officeDocument/2006/relationships/slide"/><Relationship Id="rId33" Target="slides/slide10.xml" Type="http://schemas.openxmlformats.org/officeDocument/2006/relationships/slide"/><Relationship Id="rId34" Target="slides/slide11.xml" Type="http://schemas.openxmlformats.org/officeDocument/2006/relationships/slide"/><Relationship Id="rId35" Target="slides/slide12.xml" Type="http://schemas.openxmlformats.org/officeDocument/2006/relationships/slide"/><Relationship Id="rId36" Target="slides/slide13.xml" Type="http://schemas.openxmlformats.org/officeDocument/2006/relationships/slide"/><Relationship Id="rId37" Target="slides/slide14.xml" Type="http://schemas.openxmlformats.org/officeDocument/2006/relationships/slide"/><Relationship Id="rId38" Target="slides/slide15.xml" Type="http://schemas.openxmlformats.org/officeDocument/2006/relationships/slide"/><Relationship Id="rId39" Target="slides/slide16.xml" Type="http://schemas.openxmlformats.org/officeDocument/2006/relationships/slide"/><Relationship Id="rId4" Target="theme/theme1.xml" Type="http://schemas.openxmlformats.org/officeDocument/2006/relationships/theme"/><Relationship Id="rId40" Target="slides/slide17.xml" Type="http://schemas.openxmlformats.org/officeDocument/2006/relationships/slide"/><Relationship Id="rId41" Target="slides/slide18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Relationship Id="rId3" Target="../media/image32.png" Type="http://schemas.openxmlformats.org/officeDocument/2006/relationships/image"/><Relationship Id="rId4" Target="../media/image33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png" Type="http://schemas.openxmlformats.org/officeDocument/2006/relationships/image"/><Relationship Id="rId3" Target="../media/image35.png" Type="http://schemas.openxmlformats.org/officeDocument/2006/relationships/image"/><Relationship Id="rId4" Target="../media/image36.png" Type="http://schemas.openxmlformats.org/officeDocument/2006/relationships/image"/><Relationship Id="rId5" Target="../media/image37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8.png" Type="http://schemas.openxmlformats.org/officeDocument/2006/relationships/image"/><Relationship Id="rId3" Target="../media/image39.pn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8.png" Type="http://schemas.openxmlformats.org/officeDocument/2006/relationships/image"/><Relationship Id="rId3" Target="../media/image39.png" Type="http://schemas.openxmlformats.org/officeDocument/2006/relationships/image"/><Relationship Id="rId4" Target="../media/image40.pn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8.png" Type="http://schemas.openxmlformats.org/officeDocument/2006/relationships/image"/><Relationship Id="rId3" Target="../media/image39.pn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8.png" Type="http://schemas.openxmlformats.org/officeDocument/2006/relationships/image"/><Relationship Id="rId3" Target="../media/image39.png" Type="http://schemas.openxmlformats.org/officeDocument/2006/relationships/image"/><Relationship Id="rId4" Target="../media/image41.pn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3.svg" Type="http://schemas.openxmlformats.org/officeDocument/2006/relationships/image"/><Relationship Id="rId4" Target="../media/image42.png" Type="http://schemas.openxmlformats.org/officeDocument/2006/relationships/image"/><Relationship Id="rId5" Target="../media/image43.png" Type="http://schemas.openxmlformats.org/officeDocument/2006/relationships/image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4.png" Type="http://schemas.openxmlformats.org/officeDocument/2006/relationships/image"/></Relationships>
</file>

<file path=ppt/slides/_rels/slide1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5.png" Type="http://schemas.openxmlformats.org/officeDocument/2006/relationships/image"/><Relationship Id="rId6" Target="../media/image6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9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8.png" Type="http://schemas.openxmlformats.org/officeDocument/2006/relationships/image"/><Relationship Id="rId11" Target="../media/image19.svg" Type="http://schemas.openxmlformats.org/officeDocument/2006/relationships/image"/><Relationship Id="rId12" Target="../media/image20.png" Type="http://schemas.openxmlformats.org/officeDocument/2006/relationships/image"/><Relationship Id="rId13" Target="../media/image21.svg" Type="http://schemas.openxmlformats.org/officeDocument/2006/relationships/image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Relationship Id="rId6" Target="../media/image14.png" Type="http://schemas.openxmlformats.org/officeDocument/2006/relationships/image"/><Relationship Id="rId7" Target="../media/image15.svg" Type="http://schemas.openxmlformats.org/officeDocument/2006/relationships/image"/><Relationship Id="rId8" Target="../media/image16.png" Type="http://schemas.openxmlformats.org/officeDocument/2006/relationships/image"/><Relationship Id="rId9" Target="../media/image17.sv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3.svg" Type="http://schemas.openxmlformats.org/officeDocument/2006/relationships/image"/><Relationship Id="rId4" Target="../media/image24.png" Type="http://schemas.openxmlformats.org/officeDocument/2006/relationships/image"/><Relationship Id="rId5" Target="../media/image25.png" Type="http://schemas.openxmlformats.org/officeDocument/2006/relationships/image"/><Relationship Id="rId6" Target="../media/image26.sv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Relationship Id="rId3" Target="../media/image28.png" Type="http://schemas.openxmlformats.org/officeDocument/2006/relationships/image"/><Relationship Id="rId4" Target="../media/image29.png" Type="http://schemas.openxmlformats.org/officeDocument/2006/relationships/image"/><Relationship Id="rId5" Target="../media/image30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Relationship Id="rId3" Target="../media/image28.png" Type="http://schemas.openxmlformats.org/officeDocument/2006/relationships/image"/><Relationship Id="rId4" Target="../media/image29.png" Type="http://schemas.openxmlformats.org/officeDocument/2006/relationships/image"/><Relationship Id="rId5" Target="../media/image30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Relationship Id="rId3" Target="../media/image28.png" Type="http://schemas.openxmlformats.org/officeDocument/2006/relationships/image"/><Relationship Id="rId4" Target="../media/image29.png" Type="http://schemas.openxmlformats.org/officeDocument/2006/relationships/image"/><Relationship Id="rId5" Target="../media/image30.png" Type="http://schemas.openxmlformats.org/officeDocument/2006/relationships/image"/><Relationship Id="rId6" Target="../media/image3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4AAD">
                <a:alpha val="100000"/>
              </a:srgbClr>
            </a:gs>
            <a:gs pos="100000">
              <a:srgbClr val="CB6CE6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96760" y="400560"/>
            <a:ext cx="18147955" cy="10156704"/>
            <a:chOff x="0" y="0"/>
            <a:chExt cx="4779708" cy="267501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779708" cy="2675017"/>
            </a:xfrm>
            <a:custGeom>
              <a:avLst/>
              <a:gdLst/>
              <a:ahLst/>
              <a:cxnLst/>
              <a:rect r="r" b="b" t="t" l="l"/>
              <a:pathLst>
                <a:path h="2675017" w="4779708">
                  <a:moveTo>
                    <a:pt x="0" y="0"/>
                  </a:moveTo>
                  <a:lnTo>
                    <a:pt x="4779708" y="0"/>
                  </a:lnTo>
                  <a:lnTo>
                    <a:pt x="4779708" y="2675017"/>
                  </a:lnTo>
                  <a:lnTo>
                    <a:pt x="0" y="2675017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4779708" cy="26940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30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 flipH="true" flipV="true">
            <a:off x="1300674" y="9258300"/>
            <a:ext cx="15958626" cy="0"/>
          </a:xfrm>
          <a:prstGeom prst="line">
            <a:avLst/>
          </a:prstGeom>
          <a:ln cap="rnd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5278313" y="3602246"/>
            <a:ext cx="7731373" cy="3082509"/>
          </a:xfrm>
          <a:custGeom>
            <a:avLst/>
            <a:gdLst/>
            <a:ahLst/>
            <a:cxnLst/>
            <a:rect r="r" b="b" t="t" l="l"/>
            <a:pathLst>
              <a:path h="3082509" w="7731373">
                <a:moveTo>
                  <a:pt x="0" y="0"/>
                </a:moveTo>
                <a:lnTo>
                  <a:pt x="7731374" y="0"/>
                </a:lnTo>
                <a:lnTo>
                  <a:pt x="7731374" y="3082508"/>
                </a:lnTo>
                <a:lnTo>
                  <a:pt x="0" y="30825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300674" y="9467850"/>
            <a:ext cx="3471411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Arsenal"/>
              </a:rPr>
              <a:t>SHEHACKS 2023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5914668" y="9515475"/>
            <a:ext cx="1344632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Arsenal"/>
              </a:rPr>
              <a:t>PAGE 1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00674" y="8082189"/>
            <a:ext cx="4451993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Arsenal Bold"/>
              </a:rPr>
              <a:t>Time 7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A3FB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9144000" y="4693335"/>
            <a:ext cx="3540871" cy="3540857"/>
            <a:chOff x="0" y="0"/>
            <a:chExt cx="6350000" cy="634997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0" t="-10613" r="0" b="-10613"/>
              </a:stretch>
            </a:blipFill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7157350" y="2291145"/>
            <a:ext cx="3540871" cy="3540857"/>
            <a:chOff x="0" y="0"/>
            <a:chExt cx="6350000" cy="634997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-38888" t="0" r="-38888" b="0"/>
              </a:stretch>
            </a:blip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5681085" y="4693335"/>
            <a:ext cx="3540871" cy="3540857"/>
            <a:chOff x="0" y="0"/>
            <a:chExt cx="6350000" cy="634997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-977" t="0" r="-33801" b="-7822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6278297" y="8157992"/>
            <a:ext cx="1758107" cy="712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>
                <a:solidFill>
                  <a:srgbClr val="FEFEFE"/>
                </a:solidFill>
                <a:latin typeface="Arsenal Bold"/>
              </a:rPr>
              <a:t>Pessoas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859646" y="1340338"/>
            <a:ext cx="2136279" cy="712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>
                <a:solidFill>
                  <a:srgbClr val="FEFEFE"/>
                </a:solidFill>
                <a:latin typeface="Arsenal Bold"/>
              </a:rPr>
              <a:t>Empresas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754028" y="8157992"/>
            <a:ext cx="2369939" cy="712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>
                <a:solidFill>
                  <a:srgbClr val="FEFEFE"/>
                </a:solidFill>
                <a:latin typeface="Arsenal Bold"/>
              </a:rPr>
              <a:t>Intituições</a:t>
            </a:r>
          </a:p>
        </p:txBody>
      </p:sp>
    </p:spTree>
  </p:cSld>
  <p:clrMapOvr>
    <a:masterClrMapping/>
  </p:clrMapOvr>
  <p:transition spd="slow">
    <p:push dir="l"/>
  </p:transition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A3FB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452750" y="1229563"/>
            <a:ext cx="3733749" cy="7627569"/>
          </a:xfrm>
          <a:custGeom>
            <a:avLst/>
            <a:gdLst/>
            <a:ahLst/>
            <a:cxnLst/>
            <a:rect r="r" b="b" t="t" l="l"/>
            <a:pathLst>
              <a:path h="7627569" w="3733749">
                <a:moveTo>
                  <a:pt x="0" y="0"/>
                </a:moveTo>
                <a:lnTo>
                  <a:pt x="3733749" y="0"/>
                </a:lnTo>
                <a:lnTo>
                  <a:pt x="3733749" y="7627569"/>
                </a:lnTo>
                <a:lnTo>
                  <a:pt x="0" y="762756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090351" y="1229563"/>
            <a:ext cx="3733749" cy="7627569"/>
          </a:xfrm>
          <a:custGeom>
            <a:avLst/>
            <a:gdLst/>
            <a:ahLst/>
            <a:cxnLst/>
            <a:rect r="r" b="b" t="t" l="l"/>
            <a:pathLst>
              <a:path h="7627569" w="3733749">
                <a:moveTo>
                  <a:pt x="0" y="0"/>
                </a:moveTo>
                <a:lnTo>
                  <a:pt x="3733749" y="0"/>
                </a:lnTo>
                <a:lnTo>
                  <a:pt x="3733749" y="7627569"/>
                </a:lnTo>
                <a:lnTo>
                  <a:pt x="0" y="762756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27952" y="1329715"/>
            <a:ext cx="3733749" cy="7627569"/>
          </a:xfrm>
          <a:custGeom>
            <a:avLst/>
            <a:gdLst/>
            <a:ahLst/>
            <a:cxnLst/>
            <a:rect r="r" b="b" t="t" l="l"/>
            <a:pathLst>
              <a:path h="7627569" w="3733749">
                <a:moveTo>
                  <a:pt x="0" y="0"/>
                </a:moveTo>
                <a:lnTo>
                  <a:pt x="3733749" y="0"/>
                </a:lnTo>
                <a:lnTo>
                  <a:pt x="3733749" y="7627570"/>
                </a:lnTo>
                <a:lnTo>
                  <a:pt x="0" y="762757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319625" y="-706979"/>
            <a:ext cx="6272463" cy="9564111"/>
          </a:xfrm>
          <a:custGeom>
            <a:avLst/>
            <a:gdLst/>
            <a:ahLst/>
            <a:cxnLst/>
            <a:rect r="r" b="b" t="t" l="l"/>
            <a:pathLst>
              <a:path h="9564111" w="6272463">
                <a:moveTo>
                  <a:pt x="0" y="0"/>
                </a:moveTo>
                <a:lnTo>
                  <a:pt x="6272463" y="0"/>
                </a:lnTo>
                <a:lnTo>
                  <a:pt x="6272463" y="9564111"/>
                </a:lnTo>
                <a:lnTo>
                  <a:pt x="0" y="956411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  <p:transition spd="med">
    <p:push dir="l"/>
  </p:transition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A3FB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329911"/>
            <a:ext cx="3731656" cy="7627178"/>
          </a:xfrm>
          <a:custGeom>
            <a:avLst/>
            <a:gdLst/>
            <a:ahLst/>
            <a:cxnLst/>
            <a:rect r="r" b="b" t="t" l="l"/>
            <a:pathLst>
              <a:path h="7627178" w="3731656">
                <a:moveTo>
                  <a:pt x="0" y="0"/>
                </a:moveTo>
                <a:lnTo>
                  <a:pt x="3731656" y="0"/>
                </a:lnTo>
                <a:lnTo>
                  <a:pt x="3731656" y="7627178"/>
                </a:lnTo>
                <a:lnTo>
                  <a:pt x="0" y="76271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410251" y="1329715"/>
            <a:ext cx="3733749" cy="7627569"/>
          </a:xfrm>
          <a:custGeom>
            <a:avLst/>
            <a:gdLst/>
            <a:ahLst/>
            <a:cxnLst/>
            <a:rect r="r" b="b" t="t" l="l"/>
            <a:pathLst>
              <a:path h="7627569" w="3733749">
                <a:moveTo>
                  <a:pt x="0" y="0"/>
                </a:moveTo>
                <a:lnTo>
                  <a:pt x="3733749" y="0"/>
                </a:lnTo>
                <a:lnTo>
                  <a:pt x="3733749" y="7627570"/>
                </a:lnTo>
                <a:lnTo>
                  <a:pt x="0" y="762757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9220303" y="3949700"/>
            <a:ext cx="8038997" cy="2263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100"/>
              </a:lnSpc>
            </a:pPr>
            <a:r>
              <a:rPr lang="en-US" sz="6500">
                <a:solidFill>
                  <a:srgbClr val="FFFFFF"/>
                </a:solidFill>
                <a:latin typeface="Arsenal Bold"/>
              </a:rPr>
              <a:t>O que a empresa ganha ao doar?</a:t>
            </a:r>
          </a:p>
        </p:txBody>
      </p:sp>
    </p:spTree>
  </p:cSld>
  <p:clrMapOvr>
    <a:masterClrMapping/>
  </p:clrMapOvr>
  <p:transition spd="slow">
    <p:push dir="l"/>
  </p:transition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A3FB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329911"/>
            <a:ext cx="3731656" cy="7627178"/>
          </a:xfrm>
          <a:custGeom>
            <a:avLst/>
            <a:gdLst/>
            <a:ahLst/>
            <a:cxnLst/>
            <a:rect r="r" b="b" t="t" l="l"/>
            <a:pathLst>
              <a:path h="7627178" w="3731656">
                <a:moveTo>
                  <a:pt x="0" y="0"/>
                </a:moveTo>
                <a:lnTo>
                  <a:pt x="3731656" y="0"/>
                </a:lnTo>
                <a:lnTo>
                  <a:pt x="3731656" y="7627178"/>
                </a:lnTo>
                <a:lnTo>
                  <a:pt x="0" y="76271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410251" y="1329715"/>
            <a:ext cx="3733749" cy="7627569"/>
          </a:xfrm>
          <a:custGeom>
            <a:avLst/>
            <a:gdLst/>
            <a:ahLst/>
            <a:cxnLst/>
            <a:rect r="r" b="b" t="t" l="l"/>
            <a:pathLst>
              <a:path h="7627569" w="3733749">
                <a:moveTo>
                  <a:pt x="0" y="0"/>
                </a:moveTo>
                <a:lnTo>
                  <a:pt x="3733749" y="0"/>
                </a:lnTo>
                <a:lnTo>
                  <a:pt x="3733749" y="7627570"/>
                </a:lnTo>
                <a:lnTo>
                  <a:pt x="0" y="762757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262592" y="2234153"/>
            <a:ext cx="4391468" cy="5818694"/>
          </a:xfrm>
          <a:custGeom>
            <a:avLst/>
            <a:gdLst/>
            <a:ahLst/>
            <a:cxnLst/>
            <a:rect r="r" b="b" t="t" l="l"/>
            <a:pathLst>
              <a:path h="5818694" w="4391468">
                <a:moveTo>
                  <a:pt x="0" y="0"/>
                </a:moveTo>
                <a:lnTo>
                  <a:pt x="4391467" y="0"/>
                </a:lnTo>
                <a:lnTo>
                  <a:pt x="4391467" y="5818694"/>
                </a:lnTo>
                <a:lnTo>
                  <a:pt x="0" y="581869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push dir="l"/>
  </p:transition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A3FB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329911"/>
            <a:ext cx="3731656" cy="7627178"/>
          </a:xfrm>
          <a:custGeom>
            <a:avLst/>
            <a:gdLst/>
            <a:ahLst/>
            <a:cxnLst/>
            <a:rect r="r" b="b" t="t" l="l"/>
            <a:pathLst>
              <a:path h="7627178" w="3731656">
                <a:moveTo>
                  <a:pt x="0" y="0"/>
                </a:moveTo>
                <a:lnTo>
                  <a:pt x="3731656" y="0"/>
                </a:lnTo>
                <a:lnTo>
                  <a:pt x="3731656" y="7627178"/>
                </a:lnTo>
                <a:lnTo>
                  <a:pt x="0" y="76271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410251" y="1329715"/>
            <a:ext cx="3733749" cy="7627569"/>
          </a:xfrm>
          <a:custGeom>
            <a:avLst/>
            <a:gdLst/>
            <a:ahLst/>
            <a:cxnLst/>
            <a:rect r="r" b="b" t="t" l="l"/>
            <a:pathLst>
              <a:path h="7627569" w="3733749">
                <a:moveTo>
                  <a:pt x="0" y="0"/>
                </a:moveTo>
                <a:lnTo>
                  <a:pt x="3733749" y="0"/>
                </a:lnTo>
                <a:lnTo>
                  <a:pt x="3733749" y="7627570"/>
                </a:lnTo>
                <a:lnTo>
                  <a:pt x="0" y="762757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A3FB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329911"/>
            <a:ext cx="3731656" cy="7627178"/>
          </a:xfrm>
          <a:custGeom>
            <a:avLst/>
            <a:gdLst/>
            <a:ahLst/>
            <a:cxnLst/>
            <a:rect r="r" b="b" t="t" l="l"/>
            <a:pathLst>
              <a:path h="7627178" w="3731656">
                <a:moveTo>
                  <a:pt x="0" y="0"/>
                </a:moveTo>
                <a:lnTo>
                  <a:pt x="3731656" y="0"/>
                </a:lnTo>
                <a:lnTo>
                  <a:pt x="3731656" y="7627178"/>
                </a:lnTo>
                <a:lnTo>
                  <a:pt x="0" y="76271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410251" y="1329715"/>
            <a:ext cx="3733749" cy="7627569"/>
          </a:xfrm>
          <a:custGeom>
            <a:avLst/>
            <a:gdLst/>
            <a:ahLst/>
            <a:cxnLst/>
            <a:rect r="r" b="b" t="t" l="l"/>
            <a:pathLst>
              <a:path h="7627569" w="3733749">
                <a:moveTo>
                  <a:pt x="0" y="0"/>
                </a:moveTo>
                <a:lnTo>
                  <a:pt x="3733749" y="0"/>
                </a:lnTo>
                <a:lnTo>
                  <a:pt x="3733749" y="7627570"/>
                </a:lnTo>
                <a:lnTo>
                  <a:pt x="0" y="762757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420789" y="4045010"/>
            <a:ext cx="8496300" cy="2537674"/>
          </a:xfrm>
          <a:custGeom>
            <a:avLst/>
            <a:gdLst/>
            <a:ahLst/>
            <a:cxnLst/>
            <a:rect r="r" b="b" t="t" l="l"/>
            <a:pathLst>
              <a:path h="2537674" w="8496300">
                <a:moveTo>
                  <a:pt x="0" y="0"/>
                </a:moveTo>
                <a:lnTo>
                  <a:pt x="8496300" y="0"/>
                </a:lnTo>
                <a:lnTo>
                  <a:pt x="8496300" y="2537674"/>
                </a:lnTo>
                <a:lnTo>
                  <a:pt x="0" y="253767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2099212" y="3293705"/>
            <a:ext cx="3139455" cy="672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59"/>
              </a:lnSpc>
            </a:pPr>
            <a:r>
              <a:rPr lang="en-US" sz="3899">
                <a:solidFill>
                  <a:srgbClr val="FFFFFF"/>
                </a:solidFill>
                <a:latin typeface="Arsenal Bold"/>
              </a:rPr>
              <a:t>Valor de marca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39169" y="5544436"/>
            <a:ext cx="18966338" cy="5013908"/>
            <a:chOff x="0" y="0"/>
            <a:chExt cx="4995250" cy="132053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95250" cy="1320535"/>
            </a:xfrm>
            <a:custGeom>
              <a:avLst/>
              <a:gdLst/>
              <a:ahLst/>
              <a:cxnLst/>
              <a:rect r="r" b="b" t="t" l="l"/>
              <a:pathLst>
                <a:path h="1320535" w="4995250">
                  <a:moveTo>
                    <a:pt x="0" y="0"/>
                  </a:moveTo>
                  <a:lnTo>
                    <a:pt x="4995250" y="0"/>
                  </a:lnTo>
                  <a:lnTo>
                    <a:pt x="4995250" y="1320535"/>
                  </a:lnTo>
                  <a:lnTo>
                    <a:pt x="0" y="1320535"/>
                  </a:lnTo>
                  <a:close/>
                </a:path>
              </a:pathLst>
            </a:custGeom>
            <a:solidFill>
              <a:srgbClr val="9A3FBB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4995250" cy="13395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30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5711001" y="7488533"/>
            <a:ext cx="562857" cy="562857"/>
          </a:xfrm>
          <a:custGeom>
            <a:avLst/>
            <a:gdLst/>
            <a:ahLst/>
            <a:cxnLst/>
            <a:rect r="r" b="b" t="t" l="l"/>
            <a:pathLst>
              <a:path h="562857" w="562857">
                <a:moveTo>
                  <a:pt x="0" y="0"/>
                </a:moveTo>
                <a:lnTo>
                  <a:pt x="562857" y="0"/>
                </a:lnTo>
                <a:lnTo>
                  <a:pt x="562857" y="562857"/>
                </a:lnTo>
                <a:lnTo>
                  <a:pt x="0" y="5628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6" id="6"/>
          <p:cNvSpPr/>
          <p:nvPr/>
        </p:nvSpPr>
        <p:spPr>
          <a:xfrm flipH="true">
            <a:off x="1028700" y="9258300"/>
            <a:ext cx="16230600" cy="14287"/>
          </a:xfrm>
          <a:prstGeom prst="line">
            <a:avLst/>
          </a:prstGeom>
          <a:ln cap="rnd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7" id="7"/>
          <p:cNvSpPr txBox="true"/>
          <p:nvPr/>
        </p:nvSpPr>
        <p:spPr>
          <a:xfrm rot="0">
            <a:off x="1028696" y="1611295"/>
            <a:ext cx="7738751" cy="1422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999"/>
              </a:lnSpc>
            </a:pPr>
            <a:r>
              <a:rPr lang="en-US" sz="9999" spc="-199">
                <a:solidFill>
                  <a:srgbClr val="000000"/>
                </a:solidFill>
                <a:latin typeface="Arsenal Bold"/>
              </a:rPr>
              <a:t>INSPIRAÇÃO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7137383"/>
            <a:ext cx="4486984" cy="1038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400"/>
              </a:lnSpc>
              <a:spcBef>
                <a:spcPct val="0"/>
              </a:spcBef>
            </a:pPr>
            <a:r>
              <a:rPr lang="en-US" sz="6000" spc="-120">
                <a:solidFill>
                  <a:srgbClr val="FFFFFF"/>
                </a:solidFill>
                <a:latin typeface="Arsenal Bold"/>
              </a:rPr>
              <a:t>EDUCATRUCK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5914668" y="9515475"/>
            <a:ext cx="1344632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Arsenal"/>
              </a:rPr>
              <a:t>PAGE 4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9144000" y="5143500"/>
            <a:ext cx="9309283" cy="5149816"/>
          </a:xfrm>
          <a:custGeom>
            <a:avLst/>
            <a:gdLst/>
            <a:ahLst/>
            <a:cxnLst/>
            <a:rect r="r" b="b" t="t" l="l"/>
            <a:pathLst>
              <a:path h="5149816" w="9309283">
                <a:moveTo>
                  <a:pt x="0" y="0"/>
                </a:moveTo>
                <a:lnTo>
                  <a:pt x="9309283" y="0"/>
                </a:lnTo>
                <a:lnTo>
                  <a:pt x="9309283" y="5149816"/>
                </a:lnTo>
                <a:lnTo>
                  <a:pt x="0" y="51498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9459" t="-39" r="-7806" b="-4742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9144000" y="-379481"/>
            <a:ext cx="9224092" cy="5923917"/>
          </a:xfrm>
          <a:custGeom>
            <a:avLst/>
            <a:gdLst/>
            <a:ahLst/>
            <a:cxnLst/>
            <a:rect r="r" b="b" t="t" l="l"/>
            <a:pathLst>
              <a:path h="5923917" w="9224092">
                <a:moveTo>
                  <a:pt x="0" y="0"/>
                </a:moveTo>
                <a:lnTo>
                  <a:pt x="9224092" y="0"/>
                </a:lnTo>
                <a:lnTo>
                  <a:pt x="9224092" y="5923917"/>
                </a:lnTo>
                <a:lnTo>
                  <a:pt x="0" y="592391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A3FB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559654" y="1468793"/>
            <a:ext cx="13168693" cy="7349415"/>
          </a:xfrm>
          <a:custGeom>
            <a:avLst/>
            <a:gdLst/>
            <a:ahLst/>
            <a:cxnLst/>
            <a:rect r="r" b="b" t="t" l="l"/>
            <a:pathLst>
              <a:path h="7349415" w="13168693">
                <a:moveTo>
                  <a:pt x="0" y="0"/>
                </a:moveTo>
                <a:lnTo>
                  <a:pt x="13168692" y="0"/>
                </a:lnTo>
                <a:lnTo>
                  <a:pt x="13168692" y="7349414"/>
                </a:lnTo>
                <a:lnTo>
                  <a:pt x="0" y="73494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857362" y="287655"/>
            <a:ext cx="8246641" cy="8801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39"/>
              </a:lnSpc>
            </a:pPr>
            <a:r>
              <a:rPr lang="en-US" sz="5099">
                <a:solidFill>
                  <a:srgbClr val="FFFFFF"/>
                </a:solidFill>
                <a:latin typeface="Arsenal Bold"/>
              </a:rPr>
              <a:t>Utilização do Microsoft Azure 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7687456" y="8932228"/>
            <a:ext cx="2913087" cy="672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59"/>
              </a:lnSpc>
            </a:pPr>
            <a:r>
              <a:rPr lang="en-US" sz="3899">
                <a:solidFill>
                  <a:srgbClr val="FFFFFF"/>
                </a:solidFill>
                <a:latin typeface="Arsenal Bold"/>
              </a:rPr>
              <a:t>Azure DevOps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971550"/>
            <a:ext cx="2353389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Montserrat Classic"/>
              </a:rPr>
              <a:t>Referências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A3FB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874683" y="472644"/>
            <a:ext cx="2609067" cy="5531591"/>
          </a:xfrm>
          <a:custGeom>
            <a:avLst/>
            <a:gdLst/>
            <a:ahLst/>
            <a:cxnLst/>
            <a:rect r="r" b="b" t="t" l="l"/>
            <a:pathLst>
              <a:path h="5531591" w="2609067">
                <a:moveTo>
                  <a:pt x="0" y="0"/>
                </a:moveTo>
                <a:lnTo>
                  <a:pt x="2609067" y="0"/>
                </a:lnTo>
                <a:lnTo>
                  <a:pt x="2609067" y="5531591"/>
                </a:lnTo>
                <a:lnTo>
                  <a:pt x="0" y="553159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4309972"/>
            <a:ext cx="18966338" cy="6293785"/>
            <a:chOff x="0" y="0"/>
            <a:chExt cx="4995250" cy="165762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995250" cy="1657622"/>
            </a:xfrm>
            <a:custGeom>
              <a:avLst/>
              <a:gdLst/>
              <a:ahLst/>
              <a:cxnLst/>
              <a:rect r="r" b="b" t="t" l="l"/>
              <a:pathLst>
                <a:path h="1657622" w="4995250">
                  <a:moveTo>
                    <a:pt x="0" y="0"/>
                  </a:moveTo>
                  <a:lnTo>
                    <a:pt x="4995250" y="0"/>
                  </a:lnTo>
                  <a:lnTo>
                    <a:pt x="4995250" y="1657622"/>
                  </a:lnTo>
                  <a:lnTo>
                    <a:pt x="0" y="1657622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4995250" cy="16766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30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6" id="6"/>
          <p:cNvSpPr/>
          <p:nvPr/>
        </p:nvSpPr>
        <p:spPr>
          <a:xfrm flipH="true">
            <a:off x="1028700" y="9258300"/>
            <a:ext cx="16230600" cy="14287"/>
          </a:xfrm>
          <a:prstGeom prst="line">
            <a:avLst/>
          </a:prstGeom>
          <a:ln cap="rnd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3488555" y="4876800"/>
            <a:ext cx="565063" cy="583291"/>
          </a:xfrm>
          <a:custGeom>
            <a:avLst/>
            <a:gdLst/>
            <a:ahLst/>
            <a:cxnLst/>
            <a:rect r="r" b="b" t="t" l="l"/>
            <a:pathLst>
              <a:path h="583291" w="565063">
                <a:moveTo>
                  <a:pt x="0" y="0"/>
                </a:moveTo>
                <a:lnTo>
                  <a:pt x="565062" y="0"/>
                </a:lnTo>
                <a:lnTo>
                  <a:pt x="565062" y="583291"/>
                </a:lnTo>
                <a:lnTo>
                  <a:pt x="0" y="58329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892346" y="4781158"/>
            <a:ext cx="654400" cy="629042"/>
          </a:xfrm>
          <a:custGeom>
            <a:avLst/>
            <a:gdLst/>
            <a:ahLst/>
            <a:cxnLst/>
            <a:rect r="r" b="b" t="t" l="l"/>
            <a:pathLst>
              <a:path h="629042" w="654400">
                <a:moveTo>
                  <a:pt x="0" y="0"/>
                </a:moveTo>
                <a:lnTo>
                  <a:pt x="654399" y="0"/>
                </a:lnTo>
                <a:lnTo>
                  <a:pt x="654399" y="629042"/>
                </a:lnTo>
                <a:lnTo>
                  <a:pt x="0" y="62904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993742" y="5488519"/>
            <a:ext cx="5554689" cy="2174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Radley"/>
              </a:rPr>
              <a:t>O preconceito é uma realidade nas periferias, com estereótipos negativos  e discriminação, como acesso a empregos e serviços.</a:t>
            </a:r>
          </a:p>
          <a:p>
            <a:pPr marL="0" indent="0" lvl="0">
              <a:lnSpc>
                <a:spcPts val="3500"/>
              </a:lnSpc>
              <a:spcBef>
                <a:spcPct val="0"/>
              </a:spcBef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993742" y="4876800"/>
            <a:ext cx="2250958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500">
                <a:solidFill>
                  <a:srgbClr val="000000"/>
                </a:solidFill>
                <a:latin typeface="Arsenal Bold"/>
              </a:rPr>
              <a:t>Preconceito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731891" y="5670934"/>
            <a:ext cx="5774086" cy="2174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Radley"/>
              </a:rPr>
              <a:t>Vulnerabilidade econômica e territorial limitam o acesso à internet e desigualdade de acesso cresce em regiões afastadas.</a:t>
            </a:r>
          </a:p>
          <a:p>
            <a:pPr algn="l" marL="0" indent="0" lvl="0">
              <a:lnSpc>
                <a:spcPts val="3500"/>
              </a:lnSpc>
              <a:spcBef>
                <a:spcPct val="0"/>
              </a:spcBef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10731891" y="4876800"/>
            <a:ext cx="4651034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500">
                <a:solidFill>
                  <a:srgbClr val="000000"/>
                </a:solidFill>
                <a:latin typeface="Arsenal Bold"/>
              </a:rPr>
              <a:t>Desigualdade digital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1066544"/>
            <a:ext cx="5566123" cy="13373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230"/>
              </a:lnSpc>
            </a:pPr>
            <a:r>
              <a:rPr lang="en-US" sz="9300" spc="-186">
                <a:solidFill>
                  <a:srgbClr val="000000"/>
                </a:solidFill>
                <a:latin typeface="Arsenal Bold"/>
              </a:rPr>
              <a:t>PROBLEMA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5708199" y="9515475"/>
            <a:ext cx="1551101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Arsenal"/>
              </a:rPr>
              <a:t>PAGE 2</a:t>
            </a:r>
          </a:p>
        </p:txBody>
      </p:sp>
    </p:spTree>
  </p:cSld>
  <p:clrMapOvr>
    <a:masterClrMapping/>
  </p:clrMapOvr>
  <p:transition spd="slow">
    <p:push dir="l"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A3FB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266510" y="3110337"/>
            <a:ext cx="5510112" cy="6147963"/>
          </a:xfrm>
          <a:custGeom>
            <a:avLst/>
            <a:gdLst/>
            <a:ahLst/>
            <a:cxnLst/>
            <a:rect r="r" b="b" t="t" l="l"/>
            <a:pathLst>
              <a:path h="6147963" w="5510112">
                <a:moveTo>
                  <a:pt x="0" y="0"/>
                </a:moveTo>
                <a:lnTo>
                  <a:pt x="5510112" y="0"/>
                </a:lnTo>
                <a:lnTo>
                  <a:pt x="5510112" y="6147963"/>
                </a:lnTo>
                <a:lnTo>
                  <a:pt x="0" y="614796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3258139" y="-217000"/>
            <a:ext cx="14729353" cy="10504000"/>
            <a:chOff x="0" y="0"/>
            <a:chExt cx="3879336" cy="276648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879336" cy="2766486"/>
            </a:xfrm>
            <a:custGeom>
              <a:avLst/>
              <a:gdLst/>
              <a:ahLst/>
              <a:cxnLst/>
              <a:rect r="r" b="b" t="t" l="l"/>
              <a:pathLst>
                <a:path h="2766486" w="3879336">
                  <a:moveTo>
                    <a:pt x="0" y="0"/>
                  </a:moveTo>
                  <a:lnTo>
                    <a:pt x="3879336" y="0"/>
                  </a:lnTo>
                  <a:lnTo>
                    <a:pt x="3879336" y="2766486"/>
                  </a:lnTo>
                  <a:lnTo>
                    <a:pt x="0" y="2766486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3879336" cy="27855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30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6" id="6"/>
          <p:cNvSpPr/>
          <p:nvPr/>
        </p:nvSpPr>
        <p:spPr>
          <a:xfrm flipH="true">
            <a:off x="1028700" y="9258300"/>
            <a:ext cx="16230600" cy="14287"/>
          </a:xfrm>
          <a:prstGeom prst="line">
            <a:avLst/>
          </a:prstGeom>
          <a:ln cap="rnd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028700" y="2288500"/>
            <a:ext cx="9018501" cy="6580688"/>
          </a:xfrm>
          <a:custGeom>
            <a:avLst/>
            <a:gdLst/>
            <a:ahLst/>
            <a:cxnLst/>
            <a:rect r="r" b="b" t="t" l="l"/>
            <a:pathLst>
              <a:path h="6580688" w="9018501">
                <a:moveTo>
                  <a:pt x="0" y="0"/>
                </a:moveTo>
                <a:lnTo>
                  <a:pt x="9018501" y="0"/>
                </a:lnTo>
                <a:lnTo>
                  <a:pt x="9018501" y="6580688"/>
                </a:lnTo>
                <a:lnTo>
                  <a:pt x="0" y="65806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632381" y="566838"/>
            <a:ext cx="5566123" cy="13373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230"/>
              </a:lnSpc>
            </a:pPr>
            <a:r>
              <a:rPr lang="en-US" sz="9300" spc="-186">
                <a:solidFill>
                  <a:srgbClr val="000000"/>
                </a:solidFill>
                <a:latin typeface="Arsenal Bold"/>
              </a:rPr>
              <a:t>DADOS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5708199" y="9515475"/>
            <a:ext cx="1551101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Arsenal"/>
              </a:rPr>
              <a:t>PAGE 2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9316981"/>
            <a:ext cx="8547254" cy="1933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614"/>
              </a:lnSpc>
            </a:pPr>
            <a:r>
              <a:rPr lang="en-US" sz="1153">
                <a:solidFill>
                  <a:srgbClr val="000000"/>
                </a:solidFill>
                <a:latin typeface="Canva Sans"/>
              </a:rPr>
              <a:t>https://imdsbrasil.org/em-pauta/materias/8/sem-computador-e-internet-jovens-mais-pobres-tem-menos-oportunidades</a:t>
            </a:r>
          </a:p>
        </p:txBody>
      </p:sp>
    </p:spTree>
  </p:cSld>
  <p:clrMapOvr>
    <a:masterClrMapping/>
  </p:clrMapOvr>
  <p:transition spd="slow">
    <p:push dir="l"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A3FB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758713" y="3105574"/>
            <a:ext cx="5510112" cy="6147963"/>
          </a:xfrm>
          <a:custGeom>
            <a:avLst/>
            <a:gdLst/>
            <a:ahLst/>
            <a:cxnLst/>
            <a:rect r="r" b="b" t="t" l="l"/>
            <a:pathLst>
              <a:path h="6147963" w="5510112">
                <a:moveTo>
                  <a:pt x="0" y="0"/>
                </a:moveTo>
                <a:lnTo>
                  <a:pt x="5510112" y="0"/>
                </a:lnTo>
                <a:lnTo>
                  <a:pt x="5510112" y="6147964"/>
                </a:lnTo>
                <a:lnTo>
                  <a:pt x="0" y="61479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4704129" y="-563051"/>
            <a:ext cx="15639470" cy="10850051"/>
            <a:chOff x="0" y="0"/>
            <a:chExt cx="4119037" cy="285762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119037" cy="2857627"/>
            </a:xfrm>
            <a:custGeom>
              <a:avLst/>
              <a:gdLst/>
              <a:ahLst/>
              <a:cxnLst/>
              <a:rect r="r" b="b" t="t" l="l"/>
              <a:pathLst>
                <a:path h="2857627" w="4119037">
                  <a:moveTo>
                    <a:pt x="0" y="0"/>
                  </a:moveTo>
                  <a:lnTo>
                    <a:pt x="4119037" y="0"/>
                  </a:lnTo>
                  <a:lnTo>
                    <a:pt x="4119037" y="2857627"/>
                  </a:lnTo>
                  <a:lnTo>
                    <a:pt x="0" y="2857627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4119037" cy="28766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30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6" id="6"/>
          <p:cNvSpPr/>
          <p:nvPr/>
        </p:nvSpPr>
        <p:spPr>
          <a:xfrm flipH="true">
            <a:off x="1028700" y="9258300"/>
            <a:ext cx="16230600" cy="14287"/>
          </a:xfrm>
          <a:prstGeom prst="line">
            <a:avLst/>
          </a:prstGeom>
          <a:ln cap="rnd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028700" y="2420161"/>
            <a:ext cx="8828193" cy="6621145"/>
          </a:xfrm>
          <a:custGeom>
            <a:avLst/>
            <a:gdLst/>
            <a:ahLst/>
            <a:cxnLst/>
            <a:rect r="r" b="b" t="t" l="l"/>
            <a:pathLst>
              <a:path h="6621145" w="8828193">
                <a:moveTo>
                  <a:pt x="0" y="0"/>
                </a:moveTo>
                <a:lnTo>
                  <a:pt x="8828193" y="0"/>
                </a:lnTo>
                <a:lnTo>
                  <a:pt x="8828193" y="6621145"/>
                </a:lnTo>
                <a:lnTo>
                  <a:pt x="0" y="66211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546225" y="532376"/>
            <a:ext cx="5566123" cy="13373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230"/>
              </a:lnSpc>
            </a:pPr>
            <a:r>
              <a:rPr lang="en-US" sz="9300" spc="-186">
                <a:solidFill>
                  <a:srgbClr val="000000"/>
                </a:solidFill>
                <a:latin typeface="Arsenal Bold"/>
              </a:rPr>
              <a:t>DADOS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5708199" y="9515475"/>
            <a:ext cx="1551101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Arsenal"/>
              </a:rPr>
              <a:t>PAGE 2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9316981"/>
            <a:ext cx="6204668" cy="3969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614"/>
              </a:lnSpc>
            </a:pPr>
            <a:r>
              <a:rPr lang="en-US" sz="1153">
                <a:solidFill>
                  <a:srgbClr val="000000"/>
                </a:solidFill>
                <a:latin typeface="Canva Sans"/>
              </a:rPr>
              <a:t>https://imdsbrasil.org/em-pauta/materias/8/sem-computador-e-internet-jovens-mais-pobres-tem-menos-oportunidades</a:t>
            </a:r>
          </a:p>
        </p:txBody>
      </p:sp>
    </p:spTree>
  </p:cSld>
  <p:clrMapOvr>
    <a:masterClrMapping/>
  </p:clrMapOvr>
  <p:transition spd="slow">
    <p:push dir="l"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A3FB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923207" y="1235228"/>
            <a:ext cx="1752151" cy="3305946"/>
          </a:xfrm>
          <a:custGeom>
            <a:avLst/>
            <a:gdLst/>
            <a:ahLst/>
            <a:cxnLst/>
            <a:rect r="r" b="b" t="t" l="l"/>
            <a:pathLst>
              <a:path h="3305946" w="1752151">
                <a:moveTo>
                  <a:pt x="0" y="0"/>
                </a:moveTo>
                <a:lnTo>
                  <a:pt x="1752151" y="0"/>
                </a:lnTo>
                <a:lnTo>
                  <a:pt x="1752151" y="3305946"/>
                </a:lnTo>
                <a:lnTo>
                  <a:pt x="0" y="33059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339169" y="4276389"/>
            <a:ext cx="18966338" cy="6293785"/>
            <a:chOff x="0" y="0"/>
            <a:chExt cx="4995250" cy="165762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995250" cy="1657622"/>
            </a:xfrm>
            <a:custGeom>
              <a:avLst/>
              <a:gdLst/>
              <a:ahLst/>
              <a:cxnLst/>
              <a:rect r="r" b="b" t="t" l="l"/>
              <a:pathLst>
                <a:path h="1657622" w="4995250">
                  <a:moveTo>
                    <a:pt x="0" y="0"/>
                  </a:moveTo>
                  <a:lnTo>
                    <a:pt x="4995250" y="0"/>
                  </a:lnTo>
                  <a:lnTo>
                    <a:pt x="4995250" y="1657622"/>
                  </a:lnTo>
                  <a:lnTo>
                    <a:pt x="0" y="1657622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4995250" cy="16766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30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6" id="6"/>
          <p:cNvSpPr/>
          <p:nvPr/>
        </p:nvSpPr>
        <p:spPr>
          <a:xfrm flipH="true">
            <a:off x="1028700" y="9258300"/>
            <a:ext cx="16230600" cy="14287"/>
          </a:xfrm>
          <a:prstGeom prst="line">
            <a:avLst/>
          </a:prstGeom>
          <a:ln cap="rnd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8866746" y="1614124"/>
            <a:ext cx="1457590" cy="2662265"/>
          </a:xfrm>
          <a:custGeom>
            <a:avLst/>
            <a:gdLst/>
            <a:ahLst/>
            <a:cxnLst/>
            <a:rect r="r" b="b" t="t" l="l"/>
            <a:pathLst>
              <a:path h="2662265" w="1457590">
                <a:moveTo>
                  <a:pt x="0" y="0"/>
                </a:moveTo>
                <a:lnTo>
                  <a:pt x="1457590" y="0"/>
                </a:lnTo>
                <a:lnTo>
                  <a:pt x="1457590" y="2662265"/>
                </a:lnTo>
                <a:lnTo>
                  <a:pt x="0" y="26622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608722" y="763768"/>
            <a:ext cx="2204170" cy="3512621"/>
          </a:xfrm>
          <a:custGeom>
            <a:avLst/>
            <a:gdLst/>
            <a:ahLst/>
            <a:cxnLst/>
            <a:rect r="r" b="b" t="t" l="l"/>
            <a:pathLst>
              <a:path h="3512621" w="2204170">
                <a:moveTo>
                  <a:pt x="0" y="0"/>
                </a:moveTo>
                <a:lnTo>
                  <a:pt x="2204170" y="0"/>
                </a:lnTo>
                <a:lnTo>
                  <a:pt x="2204170" y="3512621"/>
                </a:lnTo>
                <a:lnTo>
                  <a:pt x="0" y="351262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812892" y="1500013"/>
            <a:ext cx="2007089" cy="2776376"/>
          </a:xfrm>
          <a:custGeom>
            <a:avLst/>
            <a:gdLst/>
            <a:ahLst/>
            <a:cxnLst/>
            <a:rect r="r" b="b" t="t" l="l"/>
            <a:pathLst>
              <a:path h="2776376" w="2007089">
                <a:moveTo>
                  <a:pt x="0" y="0"/>
                </a:moveTo>
                <a:lnTo>
                  <a:pt x="2007088" y="0"/>
                </a:lnTo>
                <a:lnTo>
                  <a:pt x="2007088" y="2776376"/>
                </a:lnTo>
                <a:lnTo>
                  <a:pt x="0" y="277637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458219" y="4748783"/>
            <a:ext cx="1199991" cy="685495"/>
          </a:xfrm>
          <a:custGeom>
            <a:avLst/>
            <a:gdLst/>
            <a:ahLst/>
            <a:cxnLst/>
            <a:rect r="r" b="b" t="t" l="l"/>
            <a:pathLst>
              <a:path h="685495" w="1199991">
                <a:moveTo>
                  <a:pt x="0" y="0"/>
                </a:moveTo>
                <a:lnTo>
                  <a:pt x="1199991" y="0"/>
                </a:lnTo>
                <a:lnTo>
                  <a:pt x="1199991" y="685495"/>
                </a:lnTo>
                <a:lnTo>
                  <a:pt x="0" y="68549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1710807" y="4647537"/>
            <a:ext cx="789199" cy="887987"/>
          </a:xfrm>
          <a:custGeom>
            <a:avLst/>
            <a:gdLst/>
            <a:ahLst/>
            <a:cxnLst/>
            <a:rect r="r" b="b" t="t" l="l"/>
            <a:pathLst>
              <a:path h="887987" w="789199">
                <a:moveTo>
                  <a:pt x="0" y="0"/>
                </a:moveTo>
                <a:lnTo>
                  <a:pt x="789198" y="0"/>
                </a:lnTo>
                <a:lnTo>
                  <a:pt x="789198" y="887987"/>
                </a:lnTo>
                <a:lnTo>
                  <a:pt x="0" y="88798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458219" y="5520003"/>
            <a:ext cx="4696675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500">
                <a:solidFill>
                  <a:srgbClr val="000000"/>
                </a:solidFill>
                <a:latin typeface="Arsenal Bold"/>
              </a:rPr>
              <a:t>Comunidades Carentes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710807" y="5520003"/>
            <a:ext cx="2915530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500">
                <a:solidFill>
                  <a:srgbClr val="000000"/>
                </a:solidFill>
                <a:latin typeface="Arsenal Bold"/>
              </a:rPr>
              <a:t>ONGs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28700" y="2224626"/>
            <a:ext cx="6703215" cy="1422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999"/>
              </a:lnSpc>
            </a:pPr>
            <a:r>
              <a:rPr lang="en-US" sz="9999" spc="-199">
                <a:solidFill>
                  <a:srgbClr val="000000"/>
                </a:solidFill>
                <a:latin typeface="Arsenal Bold"/>
              </a:rPr>
              <a:t>PÚBLICO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6091416" y="9515475"/>
            <a:ext cx="1167884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Arsenal"/>
              </a:rPr>
              <a:t>PAGE 3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439169" y="6081978"/>
            <a:ext cx="4715725" cy="1967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920"/>
              </a:lnSpc>
              <a:spcBef>
                <a:spcPct val="0"/>
              </a:spcBef>
            </a:pPr>
            <a:r>
              <a:rPr lang="en-US" sz="2800">
                <a:solidFill>
                  <a:srgbClr val="000000"/>
                </a:solidFill>
                <a:latin typeface="Radley"/>
              </a:rPr>
              <a:t>Comunidades que se encontram em contexto de exclusão social e/ou digital, como periferias.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1710807" y="6113025"/>
            <a:ext cx="4835920" cy="1967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920"/>
              </a:lnSpc>
              <a:spcBef>
                <a:spcPct val="0"/>
              </a:spcBef>
            </a:pPr>
            <a:r>
              <a:rPr lang="en-US" sz="2800">
                <a:solidFill>
                  <a:srgbClr val="000000"/>
                </a:solidFill>
                <a:latin typeface="Radley"/>
              </a:rPr>
              <a:t>ONGs que procuram mais engajamento, de modo a causarem maior impacto na sociedade.</a:t>
            </a:r>
          </a:p>
        </p:txBody>
      </p:sp>
    </p:spTree>
  </p:cSld>
  <p:clrMapOvr>
    <a:masterClrMapping/>
  </p:clrMapOvr>
  <p:transition spd="slow">
    <p:push dir="l"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A3FB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39169" y="5544436"/>
            <a:ext cx="18966338" cy="5013908"/>
            <a:chOff x="0" y="0"/>
            <a:chExt cx="4995250" cy="132053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95250" cy="1320535"/>
            </a:xfrm>
            <a:custGeom>
              <a:avLst/>
              <a:gdLst/>
              <a:ahLst/>
              <a:cxnLst/>
              <a:rect r="r" b="b" t="t" l="l"/>
              <a:pathLst>
                <a:path h="1320535" w="4995250">
                  <a:moveTo>
                    <a:pt x="0" y="0"/>
                  </a:moveTo>
                  <a:lnTo>
                    <a:pt x="4995250" y="0"/>
                  </a:lnTo>
                  <a:lnTo>
                    <a:pt x="4995250" y="1320535"/>
                  </a:lnTo>
                  <a:lnTo>
                    <a:pt x="0" y="1320535"/>
                  </a:lnTo>
                  <a:close/>
                </a:path>
              </a:pathLst>
            </a:custGeom>
            <a:solidFill>
              <a:srgbClr val="FEFEFE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4995250" cy="13395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30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5633240" y="8051390"/>
            <a:ext cx="562857" cy="562857"/>
          </a:xfrm>
          <a:custGeom>
            <a:avLst/>
            <a:gdLst/>
            <a:ahLst/>
            <a:cxnLst/>
            <a:rect r="r" b="b" t="t" l="l"/>
            <a:pathLst>
              <a:path h="562857" w="562857">
                <a:moveTo>
                  <a:pt x="0" y="0"/>
                </a:moveTo>
                <a:lnTo>
                  <a:pt x="562857" y="0"/>
                </a:lnTo>
                <a:lnTo>
                  <a:pt x="562857" y="562857"/>
                </a:lnTo>
                <a:lnTo>
                  <a:pt x="0" y="5628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6" id="6"/>
          <p:cNvSpPr/>
          <p:nvPr/>
        </p:nvSpPr>
        <p:spPr>
          <a:xfrm flipH="true">
            <a:off x="1028700" y="9258300"/>
            <a:ext cx="16230600" cy="14287"/>
          </a:xfrm>
          <a:prstGeom prst="line">
            <a:avLst/>
          </a:prstGeom>
          <a:ln cap="rnd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-472949">
            <a:off x="3191596" y="1014062"/>
            <a:ext cx="3087368" cy="7627178"/>
          </a:xfrm>
          <a:custGeom>
            <a:avLst/>
            <a:gdLst/>
            <a:ahLst/>
            <a:cxnLst/>
            <a:rect r="r" b="b" t="t" l="l"/>
            <a:pathLst>
              <a:path h="7627178" w="3087368">
                <a:moveTo>
                  <a:pt x="0" y="0"/>
                </a:moveTo>
                <a:lnTo>
                  <a:pt x="3087368" y="0"/>
                </a:lnTo>
                <a:lnTo>
                  <a:pt x="3087368" y="7627177"/>
                </a:lnTo>
                <a:lnTo>
                  <a:pt x="0" y="762717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989697" y="8614247"/>
            <a:ext cx="4967038" cy="1260386"/>
          </a:xfrm>
          <a:custGeom>
            <a:avLst/>
            <a:gdLst/>
            <a:ahLst/>
            <a:cxnLst/>
            <a:rect r="r" b="b" t="t" l="l"/>
            <a:pathLst>
              <a:path h="1260386" w="4967038">
                <a:moveTo>
                  <a:pt x="0" y="0"/>
                </a:moveTo>
                <a:lnTo>
                  <a:pt x="4967038" y="0"/>
                </a:lnTo>
                <a:lnTo>
                  <a:pt x="4967038" y="1260385"/>
                </a:lnTo>
                <a:lnTo>
                  <a:pt x="0" y="126038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48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9371213" y="1558126"/>
            <a:ext cx="6543456" cy="17347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3471"/>
              </a:lnSpc>
            </a:pPr>
            <a:r>
              <a:rPr lang="en-US" sz="12246" spc="-244">
                <a:solidFill>
                  <a:srgbClr val="000000"/>
                </a:solidFill>
                <a:latin typeface="Arsenal Bold"/>
              </a:rPr>
              <a:t>SOLUÇÃO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571536" y="6509222"/>
            <a:ext cx="5905985" cy="2105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400"/>
              </a:lnSpc>
              <a:spcBef>
                <a:spcPct val="0"/>
              </a:spcBef>
            </a:pPr>
            <a:r>
              <a:rPr lang="en-US" sz="6000" spc="-120">
                <a:solidFill>
                  <a:srgbClr val="000000"/>
                </a:solidFill>
                <a:latin typeface="Arsenal Bold"/>
              </a:rPr>
              <a:t>PLATAFORMA EDUCAPERIFA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9467850"/>
            <a:ext cx="2253096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Arsenal"/>
              </a:rPr>
              <a:t>PITCH DECK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5914668" y="9515475"/>
            <a:ext cx="1344632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Arsenal"/>
              </a:rPr>
              <a:t>PAGE 4</a:t>
            </a:r>
          </a:p>
        </p:txBody>
      </p:sp>
    </p:spTree>
  </p:cSld>
  <p:clrMapOvr>
    <a:masterClrMapping/>
  </p:clrMapOvr>
  <p:transition spd="slow">
    <p:push dir="l"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A3FB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464007" y="2506679"/>
            <a:ext cx="2175120" cy="2636821"/>
          </a:xfrm>
          <a:custGeom>
            <a:avLst/>
            <a:gdLst/>
            <a:ahLst/>
            <a:cxnLst/>
            <a:rect r="r" b="b" t="t" l="l"/>
            <a:pathLst>
              <a:path h="2636821" w="2175120">
                <a:moveTo>
                  <a:pt x="0" y="0"/>
                </a:moveTo>
                <a:lnTo>
                  <a:pt x="2175121" y="0"/>
                </a:lnTo>
                <a:lnTo>
                  <a:pt x="2175121" y="2636821"/>
                </a:lnTo>
                <a:lnTo>
                  <a:pt x="0" y="263682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550046" y="8277422"/>
            <a:ext cx="2003043" cy="2428217"/>
          </a:xfrm>
          <a:custGeom>
            <a:avLst/>
            <a:gdLst/>
            <a:ahLst/>
            <a:cxnLst/>
            <a:rect r="r" b="b" t="t" l="l"/>
            <a:pathLst>
              <a:path h="2428217" w="2003043">
                <a:moveTo>
                  <a:pt x="0" y="0"/>
                </a:moveTo>
                <a:lnTo>
                  <a:pt x="2003043" y="0"/>
                </a:lnTo>
                <a:lnTo>
                  <a:pt x="2003043" y="2428216"/>
                </a:lnTo>
                <a:lnTo>
                  <a:pt x="0" y="242821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550046" y="5496352"/>
            <a:ext cx="2003043" cy="2428217"/>
          </a:xfrm>
          <a:custGeom>
            <a:avLst/>
            <a:gdLst/>
            <a:ahLst/>
            <a:cxnLst/>
            <a:rect r="r" b="b" t="t" l="l"/>
            <a:pathLst>
              <a:path h="2428217" w="2003043">
                <a:moveTo>
                  <a:pt x="0" y="0"/>
                </a:moveTo>
                <a:lnTo>
                  <a:pt x="2003043" y="0"/>
                </a:lnTo>
                <a:lnTo>
                  <a:pt x="2003043" y="2428217"/>
                </a:lnTo>
                <a:lnTo>
                  <a:pt x="0" y="242821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511615" y="-185408"/>
            <a:ext cx="2003043" cy="2428217"/>
          </a:xfrm>
          <a:custGeom>
            <a:avLst/>
            <a:gdLst/>
            <a:ahLst/>
            <a:cxnLst/>
            <a:rect r="r" b="b" t="t" l="l"/>
            <a:pathLst>
              <a:path h="2428217" w="2003043">
                <a:moveTo>
                  <a:pt x="0" y="0"/>
                </a:moveTo>
                <a:lnTo>
                  <a:pt x="2003042" y="0"/>
                </a:lnTo>
                <a:lnTo>
                  <a:pt x="2003042" y="2428216"/>
                </a:lnTo>
                <a:lnTo>
                  <a:pt x="0" y="242821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069342" y="4112226"/>
            <a:ext cx="7251984" cy="2598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12"/>
              </a:lnSpc>
              <a:spcBef>
                <a:spcPct val="0"/>
              </a:spcBef>
            </a:pPr>
            <a:r>
              <a:rPr lang="en-US" sz="4937" spc="-98">
                <a:solidFill>
                  <a:srgbClr val="FFFFFF"/>
                </a:solidFill>
                <a:latin typeface="Arsenal Bold"/>
              </a:rPr>
              <a:t>OUTRAS SOLUÇÕES DE DEMOCRATIZAÇÃO DA EDUCAÇÃO</a:t>
            </a:r>
          </a:p>
        </p:txBody>
      </p:sp>
    </p:spTree>
  </p:cSld>
  <p:clrMapOvr>
    <a:masterClrMapping/>
  </p:clrMapOvr>
  <p:transition spd="slow">
    <p:push dir="l"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A3FB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464007" y="2506679"/>
            <a:ext cx="2175120" cy="2636821"/>
          </a:xfrm>
          <a:custGeom>
            <a:avLst/>
            <a:gdLst/>
            <a:ahLst/>
            <a:cxnLst/>
            <a:rect r="r" b="b" t="t" l="l"/>
            <a:pathLst>
              <a:path h="2636821" w="2175120">
                <a:moveTo>
                  <a:pt x="0" y="0"/>
                </a:moveTo>
                <a:lnTo>
                  <a:pt x="2175121" y="0"/>
                </a:lnTo>
                <a:lnTo>
                  <a:pt x="2175121" y="2636821"/>
                </a:lnTo>
                <a:lnTo>
                  <a:pt x="0" y="263682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550046" y="8277422"/>
            <a:ext cx="2003043" cy="2428217"/>
          </a:xfrm>
          <a:custGeom>
            <a:avLst/>
            <a:gdLst/>
            <a:ahLst/>
            <a:cxnLst/>
            <a:rect r="r" b="b" t="t" l="l"/>
            <a:pathLst>
              <a:path h="2428217" w="2003043">
                <a:moveTo>
                  <a:pt x="0" y="0"/>
                </a:moveTo>
                <a:lnTo>
                  <a:pt x="2003043" y="0"/>
                </a:lnTo>
                <a:lnTo>
                  <a:pt x="2003043" y="2428216"/>
                </a:lnTo>
                <a:lnTo>
                  <a:pt x="0" y="242821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550046" y="5496352"/>
            <a:ext cx="2003043" cy="2428217"/>
          </a:xfrm>
          <a:custGeom>
            <a:avLst/>
            <a:gdLst/>
            <a:ahLst/>
            <a:cxnLst/>
            <a:rect r="r" b="b" t="t" l="l"/>
            <a:pathLst>
              <a:path h="2428217" w="2003043">
                <a:moveTo>
                  <a:pt x="0" y="0"/>
                </a:moveTo>
                <a:lnTo>
                  <a:pt x="2003043" y="0"/>
                </a:lnTo>
                <a:lnTo>
                  <a:pt x="2003043" y="2428217"/>
                </a:lnTo>
                <a:lnTo>
                  <a:pt x="0" y="242821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511615" y="-185408"/>
            <a:ext cx="2003043" cy="2428217"/>
          </a:xfrm>
          <a:custGeom>
            <a:avLst/>
            <a:gdLst/>
            <a:ahLst/>
            <a:cxnLst/>
            <a:rect r="r" b="b" t="t" l="l"/>
            <a:pathLst>
              <a:path h="2428217" w="2003043">
                <a:moveTo>
                  <a:pt x="0" y="0"/>
                </a:moveTo>
                <a:lnTo>
                  <a:pt x="2003042" y="0"/>
                </a:lnTo>
                <a:lnTo>
                  <a:pt x="2003042" y="2428216"/>
                </a:lnTo>
                <a:lnTo>
                  <a:pt x="0" y="242821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069342" y="4112226"/>
            <a:ext cx="7251984" cy="1722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12"/>
              </a:lnSpc>
              <a:spcBef>
                <a:spcPct val="0"/>
              </a:spcBef>
            </a:pPr>
            <a:r>
              <a:rPr lang="en-US" sz="4937" spc="-98">
                <a:solidFill>
                  <a:srgbClr val="FFFFFF"/>
                </a:solidFill>
                <a:latin typeface="Arsenal Bold"/>
              </a:rPr>
              <a:t>QUAL O NOSSO DIFERENCIAL?</a:t>
            </a:r>
          </a:p>
        </p:txBody>
      </p:sp>
    </p:spTree>
  </p:cSld>
  <p:clrMapOvr>
    <a:masterClrMapping/>
  </p:clrMapOvr>
  <p:transition spd="slow">
    <p:fade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A3FB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787496" y="3837078"/>
            <a:ext cx="1207457" cy="1463757"/>
          </a:xfrm>
          <a:custGeom>
            <a:avLst/>
            <a:gdLst/>
            <a:ahLst/>
            <a:cxnLst/>
            <a:rect r="r" b="b" t="t" l="l"/>
            <a:pathLst>
              <a:path h="1463757" w="1207457">
                <a:moveTo>
                  <a:pt x="0" y="0"/>
                </a:moveTo>
                <a:lnTo>
                  <a:pt x="1207458" y="0"/>
                </a:lnTo>
                <a:lnTo>
                  <a:pt x="1207458" y="1463757"/>
                </a:lnTo>
                <a:lnTo>
                  <a:pt x="0" y="146375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787496" y="6802238"/>
            <a:ext cx="1207457" cy="1463757"/>
          </a:xfrm>
          <a:custGeom>
            <a:avLst/>
            <a:gdLst/>
            <a:ahLst/>
            <a:cxnLst/>
            <a:rect r="r" b="b" t="t" l="l"/>
            <a:pathLst>
              <a:path h="1463757" w="1207457">
                <a:moveTo>
                  <a:pt x="0" y="0"/>
                </a:moveTo>
                <a:lnTo>
                  <a:pt x="1207458" y="0"/>
                </a:lnTo>
                <a:lnTo>
                  <a:pt x="1207458" y="1463757"/>
                </a:lnTo>
                <a:lnTo>
                  <a:pt x="0" y="146375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787496" y="5338480"/>
            <a:ext cx="1207457" cy="1463757"/>
          </a:xfrm>
          <a:custGeom>
            <a:avLst/>
            <a:gdLst/>
            <a:ahLst/>
            <a:cxnLst/>
            <a:rect r="r" b="b" t="t" l="l"/>
            <a:pathLst>
              <a:path h="1463757" w="1207457">
                <a:moveTo>
                  <a:pt x="0" y="0"/>
                </a:moveTo>
                <a:lnTo>
                  <a:pt x="1207458" y="0"/>
                </a:lnTo>
                <a:lnTo>
                  <a:pt x="1207458" y="1463758"/>
                </a:lnTo>
                <a:lnTo>
                  <a:pt x="0" y="14637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787496" y="2452409"/>
            <a:ext cx="1111163" cy="1347023"/>
          </a:xfrm>
          <a:custGeom>
            <a:avLst/>
            <a:gdLst/>
            <a:ahLst/>
            <a:cxnLst/>
            <a:rect r="r" b="b" t="t" l="l"/>
            <a:pathLst>
              <a:path h="1347023" w="1111163">
                <a:moveTo>
                  <a:pt x="0" y="0"/>
                </a:moveTo>
                <a:lnTo>
                  <a:pt x="1111163" y="0"/>
                </a:lnTo>
                <a:lnTo>
                  <a:pt x="1111163" y="1347023"/>
                </a:lnTo>
                <a:lnTo>
                  <a:pt x="0" y="134702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069342" y="4112226"/>
            <a:ext cx="7251984" cy="1722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12"/>
              </a:lnSpc>
            </a:pPr>
            <a:r>
              <a:rPr lang="en-US" sz="4937" spc="-98">
                <a:solidFill>
                  <a:srgbClr val="FFFFFF"/>
                </a:solidFill>
                <a:latin typeface="Arsenal Bold"/>
              </a:rPr>
              <a:t>PROMOVEMOS </a:t>
            </a:r>
          </a:p>
          <a:p>
            <a:pPr algn="ctr">
              <a:lnSpc>
                <a:spcPts val="6912"/>
              </a:lnSpc>
              <a:spcBef>
                <a:spcPct val="0"/>
              </a:spcBef>
            </a:pPr>
            <a:r>
              <a:rPr lang="en-US" sz="4937" spc="-98">
                <a:solidFill>
                  <a:srgbClr val="FFFFFF"/>
                </a:solidFill>
                <a:latin typeface="Arsenal Bold"/>
              </a:rPr>
              <a:t>ESSAS INICIATIVAS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9144000" y="1207483"/>
            <a:ext cx="3731656" cy="7627178"/>
          </a:xfrm>
          <a:custGeom>
            <a:avLst/>
            <a:gdLst/>
            <a:ahLst/>
            <a:cxnLst/>
            <a:rect r="r" b="b" t="t" l="l"/>
            <a:pathLst>
              <a:path h="7627178" w="3731656">
                <a:moveTo>
                  <a:pt x="0" y="0"/>
                </a:moveTo>
                <a:lnTo>
                  <a:pt x="3731656" y="0"/>
                </a:lnTo>
                <a:lnTo>
                  <a:pt x="3731656" y="7627177"/>
                </a:lnTo>
                <a:lnTo>
                  <a:pt x="0" y="762717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489212" y="4050022"/>
            <a:ext cx="902013" cy="1093478"/>
          </a:xfrm>
          <a:custGeom>
            <a:avLst/>
            <a:gdLst/>
            <a:ahLst/>
            <a:cxnLst/>
            <a:rect r="r" b="b" t="t" l="l"/>
            <a:pathLst>
              <a:path h="1093478" w="902013">
                <a:moveTo>
                  <a:pt x="0" y="0"/>
                </a:moveTo>
                <a:lnTo>
                  <a:pt x="902013" y="0"/>
                </a:lnTo>
                <a:lnTo>
                  <a:pt x="902013" y="1093478"/>
                </a:lnTo>
                <a:lnTo>
                  <a:pt x="0" y="10934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DAFz3MgDY_8</dc:identifier>
  <dcterms:modified xsi:type="dcterms:W3CDTF">2011-08-01T06:04:30Z</dcterms:modified>
  <cp:revision>1</cp:revision>
  <dc:title>Comunidades Periféricas</dc:title>
</cp:coreProperties>
</file>